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0B8A57-F1C2-426F-A59F-15A75DD5869D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B46D7E-7B6B-43CC-BCD8-D7181821F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5400" dirty="0" err="1" smtClean="0"/>
              <a:t>What</a:t>
            </a:r>
            <a:r>
              <a:rPr lang="pl-PL" sz="5400" dirty="0" smtClean="0"/>
              <a:t> </a:t>
            </a:r>
            <a:r>
              <a:rPr lang="pl-PL" sz="5400" dirty="0" err="1" smtClean="0"/>
              <a:t>are</a:t>
            </a:r>
            <a:r>
              <a:rPr lang="pl-PL" sz="5400" dirty="0" smtClean="0"/>
              <a:t> </a:t>
            </a:r>
            <a:r>
              <a:rPr lang="pl-PL" sz="5400" dirty="0" err="1" smtClean="0"/>
              <a:t>they</a:t>
            </a:r>
            <a:r>
              <a:rPr lang="pl-PL" sz="5400" dirty="0" smtClean="0"/>
              <a:t> </a:t>
            </a:r>
            <a:r>
              <a:rPr lang="pl-PL" sz="5400" dirty="0" err="1" smtClean="0"/>
              <a:t>doing</a:t>
            </a:r>
            <a:r>
              <a:rPr lang="pl-PL" sz="5400" dirty="0" smtClean="0"/>
              <a:t>?</a:t>
            </a:r>
            <a:endParaRPr lang="pl-PL" sz="54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7200" dirty="0" err="1" smtClean="0"/>
              <a:t>Present</a:t>
            </a:r>
            <a:r>
              <a:rPr lang="pl-PL" sz="7200" dirty="0" smtClean="0"/>
              <a:t> </a:t>
            </a:r>
            <a:r>
              <a:rPr lang="pl-PL" sz="7200" dirty="0" err="1" smtClean="0"/>
              <a:t>Continuous</a:t>
            </a:r>
            <a:endParaRPr lang="pl-PL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swimm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715039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smtClean="0"/>
          </a:p>
          <a:p>
            <a:pPr algn="ctr"/>
            <a:r>
              <a:rPr lang="pl-PL" smtClean="0"/>
              <a:t>Autor </a:t>
            </a:r>
            <a:r>
              <a:rPr lang="pl-PL" dirty="0" smtClean="0"/>
              <a:t>Justyna Krawczyk</a:t>
            </a:r>
          </a:p>
          <a:p>
            <a:pPr algn="ctr"/>
            <a:r>
              <a:rPr lang="pl-PL" dirty="0" smtClean="0"/>
              <a:t>Prezentacja przygotowana na potrzeby programu „Myślę – działam – idę w świat”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6600" dirty="0" err="1" smtClean="0"/>
              <a:t>Present</a:t>
            </a:r>
            <a:r>
              <a:rPr lang="pl-PL" sz="6600" dirty="0" smtClean="0"/>
              <a:t> </a:t>
            </a:r>
            <a:r>
              <a:rPr lang="pl-PL" sz="6600" dirty="0" err="1" smtClean="0"/>
              <a:t>Continuous</a:t>
            </a:r>
            <a:endParaRPr lang="pl-PL" sz="6600" dirty="0"/>
          </a:p>
        </p:txBody>
      </p:sp>
      <p:pic>
        <p:nvPicPr>
          <p:cNvPr id="6" name="Symbol zastępczy zawartości 5" descr="sing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857364"/>
            <a:ext cx="5572164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drink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5643602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eat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1928802"/>
            <a:ext cx="5441414" cy="4216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play footb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4857784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read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1857364"/>
            <a:ext cx="4643470" cy="42862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riding a bik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2071678"/>
            <a:ext cx="5753908" cy="3821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runn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910542"/>
            <a:ext cx="5786477" cy="3857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pic>
        <p:nvPicPr>
          <p:cNvPr id="4" name="Symbol zastępczy zawartości 3" descr="danc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2071678"/>
            <a:ext cx="5616213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42</Words>
  <Application>Microsoft Office PowerPoint</Application>
  <PresentationFormat>Pokaz na ekranie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Miejski</vt:lpstr>
      <vt:lpstr>Present Continuous</vt:lpstr>
      <vt:lpstr>Present Continuous</vt:lpstr>
      <vt:lpstr>Present Continuous</vt:lpstr>
      <vt:lpstr>Present Continuous</vt:lpstr>
      <vt:lpstr>Present Continuous</vt:lpstr>
      <vt:lpstr>Present Continuous</vt:lpstr>
      <vt:lpstr>Present Continuous</vt:lpstr>
      <vt:lpstr>Present Continuous</vt:lpstr>
      <vt:lpstr>Present Continuous</vt:lpstr>
      <vt:lpstr>Present Continuous</vt:lpstr>
      <vt:lpstr>Slajd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admin</dc:creator>
  <cp:lastModifiedBy>admin</cp:lastModifiedBy>
  <cp:revision>4</cp:revision>
  <dcterms:created xsi:type="dcterms:W3CDTF">2015-05-03T05:11:48Z</dcterms:created>
  <dcterms:modified xsi:type="dcterms:W3CDTF">2015-05-03T06:09:38Z</dcterms:modified>
</cp:coreProperties>
</file>